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5" r:id="rId28"/>
    <p:sldId id="282" r:id="rId29"/>
    <p:sldId id="283" r:id="rId30"/>
    <p:sldId id="292" r:id="rId31"/>
    <p:sldId id="284" r:id="rId32"/>
    <p:sldId id="286" r:id="rId33"/>
    <p:sldId id="287" r:id="rId34"/>
    <p:sldId id="288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7241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92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9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3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2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A8BDCB-78B0-4602-A2A4-46193FA57CAD}" type="datetimeFigureOut">
              <a:rPr lang="en-US" smtClean="0"/>
              <a:t>7/7/2024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4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1F11-80AB-459E-A0C9-2060B419D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Web Java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C4DDD-026A-4832-AAF1-09BBE2794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275720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2.1. File &gt; New &gt;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2.2. Empty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check “Create Git Repository”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&gt; main &gt;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38B66C-EBFB-4660-B8A5-5BFE79079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50" y="1928351"/>
            <a:ext cx="10175769" cy="5442976"/>
          </a:xfrm>
        </p:spPr>
      </p:pic>
    </p:spTree>
    <p:extLst>
      <p:ext uri="{BB962C8B-B14F-4D97-AF65-F5344CB8AC3E}">
        <p14:creationId xmlns:p14="http://schemas.microsoft.com/office/powerpoint/2010/main" val="168920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AFB0E-FE05-4A08-82DD-D3E305243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434" y="1694019"/>
            <a:ext cx="7361132" cy="4820712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B00A796-DB6F-4AB4-B5A3-BE7D3DE63109}"/>
              </a:ext>
            </a:extLst>
          </p:cNvPr>
          <p:cNvSpPr/>
          <p:nvPr/>
        </p:nvSpPr>
        <p:spPr>
          <a:xfrm>
            <a:off x="646111" y="2752078"/>
            <a:ext cx="1819922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1FC53B9-F983-4350-9E4E-AE42A305D322}"/>
              </a:ext>
            </a:extLst>
          </p:cNvPr>
          <p:cNvSpPr/>
          <p:nvPr/>
        </p:nvSpPr>
        <p:spPr>
          <a:xfrm>
            <a:off x="7102136" y="2352583"/>
            <a:ext cx="1695635" cy="2929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 </a:t>
            </a:r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C28BCED-0E3D-4133-BA01-78BEF853B4E7}"/>
              </a:ext>
            </a:extLst>
          </p:cNvPr>
          <p:cNvSpPr/>
          <p:nvPr/>
        </p:nvSpPr>
        <p:spPr>
          <a:xfrm>
            <a:off x="9677849" y="2573844"/>
            <a:ext cx="2440169" cy="4490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07D5A7-00A3-4E14-9C88-BAA74AB777A0}"/>
              </a:ext>
            </a:extLst>
          </p:cNvPr>
          <p:cNvSpPr/>
          <p:nvPr/>
        </p:nvSpPr>
        <p:spPr>
          <a:xfrm>
            <a:off x="4957852" y="3313591"/>
            <a:ext cx="328474" cy="4949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AC8597B-5F38-41AA-9BF1-AA9BAD17EFDD}"/>
              </a:ext>
            </a:extLst>
          </p:cNvPr>
          <p:cNvSpPr/>
          <p:nvPr/>
        </p:nvSpPr>
        <p:spPr>
          <a:xfrm>
            <a:off x="8580268" y="5297146"/>
            <a:ext cx="435006" cy="899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9070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F6F3B9-D60B-4903-86C4-6F869797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779" y="1928350"/>
            <a:ext cx="7836442" cy="4195762"/>
          </a:xfrm>
        </p:spPr>
      </p:pic>
    </p:spTree>
    <p:extLst>
      <p:ext uri="{BB962C8B-B14F-4D97-AF65-F5344CB8AC3E}">
        <p14:creationId xmlns:p14="http://schemas.microsoft.com/office/powerpoint/2010/main" val="10128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22B898-F681-43EA-BA93-1EF2A4C35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41" y="1853248"/>
            <a:ext cx="7851717" cy="4195762"/>
          </a:xfrm>
        </p:spPr>
      </p:pic>
    </p:spTree>
    <p:extLst>
      <p:ext uri="{BB962C8B-B14F-4D97-AF65-F5344CB8AC3E}">
        <p14:creationId xmlns:p14="http://schemas.microsoft.com/office/powerpoint/2010/main" val="179105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6810CE-477E-473F-A092-1432CD14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853248"/>
            <a:ext cx="7882449" cy="4195762"/>
          </a:xfrm>
        </p:spPr>
      </p:pic>
    </p:spTree>
    <p:extLst>
      <p:ext uri="{BB962C8B-B14F-4D97-AF65-F5344CB8AC3E}">
        <p14:creationId xmlns:p14="http://schemas.microsoft.com/office/powerpoint/2010/main" val="238803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B0A9-DCF8-461A-971A-B93BCBB4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963" y="185324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33436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C2B8B6-B257-4551-BCC1-D4AF77DDA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85324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49427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13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FD3F62-02AD-4311-A232-7D942868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963" y="2017127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11064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bytecode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</p:spTree>
    <p:extLst>
      <p:ext uri="{BB962C8B-B14F-4D97-AF65-F5344CB8AC3E}">
        <p14:creationId xmlns:p14="http://schemas.microsoft.com/office/powerpoint/2010/main" val="263406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B3BECC-E7D6-49F9-B19E-9190F07A4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311" y="2061516"/>
            <a:ext cx="7859378" cy="4195762"/>
          </a:xfrm>
        </p:spPr>
      </p:pic>
    </p:spTree>
    <p:extLst>
      <p:ext uri="{BB962C8B-B14F-4D97-AF65-F5344CB8AC3E}">
        <p14:creationId xmlns:p14="http://schemas.microsoft.com/office/powerpoint/2010/main" val="238512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18A570-7696-47F4-812A-A06D2785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4" y="2043761"/>
            <a:ext cx="7793871" cy="4195762"/>
          </a:xfrm>
        </p:spPr>
      </p:pic>
    </p:spTree>
    <p:extLst>
      <p:ext uri="{BB962C8B-B14F-4D97-AF65-F5344CB8AC3E}">
        <p14:creationId xmlns:p14="http://schemas.microsoft.com/office/powerpoint/2010/main" val="74519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4.1. Code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4.5.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4.6.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70433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4.1. Code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classes.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D0912-6B35-455E-8472-D93538A4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11" y="3429000"/>
            <a:ext cx="6841578" cy="28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6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C++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0B369-16A1-4206-9832-1D37A48B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049" y="3718746"/>
            <a:ext cx="7215901" cy="26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8EF7F-2CBB-4F47-9CD1-01041192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00" y="3215935"/>
            <a:ext cx="7231400" cy="27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57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4.4. Phương thức xuất dữ liệu System.out.println()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8626-B957-45C0-9FA1-183EC6C0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96" y="3754854"/>
            <a:ext cx="8504808" cy="45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4.4. Phương thức xuất dữ liệu System.out.println()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AF31A-9F89-4FF0-B0C6-D0932C73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267"/>
            <a:ext cx="12192000" cy="2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4.5.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</a:p>
          <a:p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comment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9E12-41B1-4DEA-9C97-514CE375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65" y="4624055"/>
            <a:ext cx="5774813" cy="18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5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4.6.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/*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*/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/*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*/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B254F-449D-49ED-9155-137C50D1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3" y="3754095"/>
            <a:ext cx="846655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11E0-A86D-4EE3-B2D2-42EC23E5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36" y="2189020"/>
            <a:ext cx="6302495" cy="35282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D5E0C5-06DF-4ADD-AF67-91F18A4E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900246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28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field,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86270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(variables)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(Constants)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7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D2D51-ED5C-4F31-BC7A-C34CFE1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17" y="3636593"/>
            <a:ext cx="9400566" cy="23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56" y="1759955"/>
            <a:ext cx="11088688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1&gt;,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2&gt;, … 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396BC-B366-4DF3-88E8-F3F35347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23" y="3222204"/>
            <a:ext cx="8034154" cy="25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6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keyword. (Keyword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if, for, private, public, final, …)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a, b, c, a1, …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Chỉ có thể bắt đầu với bất kỳ chữ cái nào hoặc dấu _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86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07EB2-BE70-4F3E-BD1A-9AD8BF3E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33" y="3429000"/>
            <a:ext cx="7624734" cy="28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6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(Constants)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final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FCB41-26D7-4663-AA2F-4EA00D9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99" y="3429000"/>
            <a:ext cx="6192801" cy="31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9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Hay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93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E29491-0CFB-45B9-9CCF-2745077A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829" y="1600446"/>
            <a:ext cx="6198341" cy="4958673"/>
          </a:xfrm>
        </p:spPr>
      </p:pic>
    </p:spTree>
    <p:extLst>
      <p:ext uri="{BB962C8B-B14F-4D97-AF65-F5344CB8AC3E}">
        <p14:creationId xmlns:p14="http://schemas.microsoft.com/office/powerpoint/2010/main" val="5961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Vì vậy, khi cần dùng giá trị của biến, ta gọi thẳng tên biến.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Sử dụng biến làm tham số gọi phương thức.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601BD-E62B-4695-87B7-D54EC98C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737" y="3257653"/>
            <a:ext cx="6569370" cy="26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7" name="AutoShape 2" descr="What is the Role of JVM? And 5 Important JVM Options for Java ...">
            <a:extLst>
              <a:ext uri="{FF2B5EF4-FFF2-40B4-BE49-F238E27FC236}">
                <a16:creationId xmlns:a16="http://schemas.microsoft.com/office/drawing/2014/main" id="{6F530D8C-C343-4FDF-A550-F9B83E2E91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6718" cy="25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222AB-AED8-4494-949D-DA4ABDDF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72" y="2734479"/>
            <a:ext cx="4961881" cy="259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5F87E-0FF0-49A4-A95D-3E58E055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583" y="3607741"/>
            <a:ext cx="3248964" cy="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 Các kiểu dữ liệu cơ bản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6.1.4. Logic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không thuần trong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</p:txBody>
      </p:sp>
    </p:spTree>
    <p:extLst>
      <p:ext uri="{BB962C8B-B14F-4D97-AF65-F5344CB8AC3E}">
        <p14:creationId xmlns:p14="http://schemas.microsoft.com/office/powerpoint/2010/main" val="40172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con số không có 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1, 2, 3,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Không phải số nguyên: 1.2, 2.15, 3.16,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kiểu: byte, short, long, int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 thường dùng: byte, long, int</a:t>
            </a:r>
          </a:p>
        </p:txBody>
      </p:sp>
    </p:spTree>
    <p:extLst>
      <p:ext uri="{BB962C8B-B14F-4D97-AF65-F5344CB8AC3E}">
        <p14:creationId xmlns:p14="http://schemas.microsoft.com/office/powerpoint/2010/main" val="2078963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90451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byte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-128 và không lớn hơn 127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0C59-6AF1-46B3-A584-83311903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43" y="2148484"/>
            <a:ext cx="4473328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90451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short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-32768 và không lớn hơn 32767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C5846-4977-4F70-B4ED-0E2350A7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198" y="2163725"/>
            <a:ext cx="4686706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-2147483648 và không lớn hơn 2147483647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2EA78-1A96-4FF8-ADEA-E575C00B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24" y="1645372"/>
            <a:ext cx="472480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con số trong khoảng: 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Từ -9223372036854775808 đến 9223372036854775807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ý: Giá trị số thực lớn hơn 2147483647 hoặc nhỏ hơn -2147483648 phải kết thúc bằng chữ 'L'.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9A94-105A-4831-B81C-50EB4DCE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69" y="1277931"/>
            <a:ext cx="5387807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con số có thể có . hoặc không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1, 2, 3, 1.225, 32.3558, 148.85219,…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kiểu: float, double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thường dùng: double</a:t>
            </a:r>
          </a:p>
        </p:txBody>
      </p:sp>
    </p:spTree>
    <p:extLst>
      <p:ext uri="{BB962C8B-B14F-4D97-AF65-F5344CB8AC3E}">
        <p14:creationId xmlns:p14="http://schemas.microsoft.com/office/powerpoint/2010/main" val="1526312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 chỉ có thể lưu giữ 5 số sau dấu 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Phải kết thúc dãy số bằng ký tự 'F'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57C58-AC34-40A2-9F2D-9C9DA3E3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3248"/>
            <a:ext cx="5604883" cy="41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03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35341-2A1E-4C93-810B-9F542763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0836"/>
            <a:ext cx="12192000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 có thể lưu trữ 13 số sau dấu .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Vì vậy nên double thường được dùng hơn float và là kiểu số thực chính của chương trình Java.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889BD-ADDE-497C-B0F9-56D056F9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66" y="1982723"/>
            <a:ext cx="500677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.java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4E9BD-9D68-456A-87CB-A27F121B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42" y="2579310"/>
            <a:ext cx="6265536" cy="672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4A272-C30A-40BA-8278-55A19B5A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42" y="4609957"/>
            <a:ext cx="5265876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53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2406-9F16-47C7-9DB8-CFF85706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7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5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ký tự đơn lẻ. Ví dụ: 'A', 'b', 'C', 'D', 'e', 'E', '1', '2', '3',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Khi gán số nguyên, sẽ được chuyển sang ký tự tương ứng với số được gán trong bảng ASCII.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3057F-A97E-4B42-B4AC-4CF89912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84" y="2293954"/>
            <a:ext cx="4900085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29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D5405-62C8-4A32-A937-A23C8533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256"/>
            <a:ext cx="12192000" cy="27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76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8821922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phương thức thường dùng cho ký tự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DBA21-4DF3-43AB-9B33-D1DFF587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2627790"/>
            <a:ext cx="5656096" cy="40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8821922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phương thức thường dùng cho ký tự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232EE-E1CD-4212-B51C-BC20611C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3127551"/>
            <a:ext cx="691193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5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6.1.4. Logic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kiểu dữ liệu đúng / sai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Đúng: true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Sai: false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Boolean &lt;Tên biến&gt; = &lt;Giá trị&gt;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95C2F-296B-4D77-B4D8-D126C6F0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6665"/>
            <a:ext cx="5445782" cy="2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29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</p:txBody>
      </p:sp>
    </p:spTree>
    <p:extLst>
      <p:ext uri="{BB962C8B-B14F-4D97-AF65-F5344CB8AC3E}">
        <p14:creationId xmlns:p14="http://schemas.microsoft.com/office/powerpoint/2010/main" val="1963112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kiểu chuỗi hay có thể nói cách khác là một dãy những ký tự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String &lt;Tên biến&gt; = &lt;Giá trị&gt;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5F5F2-9AC4-4FDC-941D-4D956C4D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86" y="3890324"/>
            <a:ext cx="502963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6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Mảng hay còn gọi là một tập hợp dữ liệu tuyến tính.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&lt;Kiểu dữ liệu&gt;[] &lt;Tên biến&gt; = { &lt;Giá trị 1&gt;, &lt;Giá trị 2&gt;, …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13CCC-B842-4F98-8786-7CC58F74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3" y="3719744"/>
            <a:ext cx="4943074" cy="29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2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88610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giá trị rỗng. Biến nào chứa null thì đồng nghĩa với việc biến đó không có gái trị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&lt;Kiểu dữ liệu&gt; &lt;Tên biến&gt; = null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&lt;Tên biến&gt; = null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ý: Null chỉ có thể gán vào những kiểu dữ liệu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không thuần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Vì các kiểu dữ liệu thuần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luôn luôn có giá 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A1743-A28E-4E8B-896B-6D28A484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54" y="1528059"/>
            <a:ext cx="5334462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public class.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4A272-C30A-40BA-8278-55A19B5A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9" y="3624536"/>
            <a:ext cx="5265876" cy="1638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C082F-8651-4822-B04C-E922CB86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88" y="3552907"/>
            <a:ext cx="5317988" cy="57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18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.class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(Java Virtual Machine)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44EE3-6341-4D43-8330-0B61911E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42" y="2707689"/>
            <a:ext cx="5556606" cy="5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86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46063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.jar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(container)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66EA-9288-4DD3-90BF-02E16D6D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82" y="2372535"/>
            <a:ext cx="3742678" cy="3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3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46063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.jar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(container)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66EA-9288-4DD3-90BF-02E16D6D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82" y="2372535"/>
            <a:ext cx="3742678" cy="3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15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638</TotalTime>
  <Words>2138</Words>
  <Application>Microsoft Office PowerPoint</Application>
  <PresentationFormat>Widescreen</PresentationFormat>
  <Paragraphs>226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3" baseType="lpstr">
      <vt:lpstr>Arial</vt:lpstr>
      <vt:lpstr>Century Gothic</vt:lpstr>
      <vt:lpstr>Wingdings 3</vt:lpstr>
      <vt:lpstr>Ion</vt:lpstr>
      <vt:lpstr>Lập Trình Web Java Cơ Bản</vt:lpstr>
      <vt:lpstr>1. Giới thiệu về ngôn ngữ lập trình Java</vt:lpstr>
      <vt:lpstr>1.1. Giới thiệu về ngôn ngữ lập trình Java</vt:lpstr>
      <vt:lpstr>1.1. Giới thiệu về ngôn ngữ lập trình Java</vt:lpstr>
      <vt:lpstr>1.2. Tệp mã nguồn Java</vt:lpstr>
      <vt:lpstr>1.2. Tệp mã nguồn Java</vt:lpstr>
      <vt:lpstr>1.3. Tệp bytecode</vt:lpstr>
      <vt:lpstr>1.4. Tệp JAR (Java Archive)</vt:lpstr>
      <vt:lpstr>1.4. Tệp JAR (Java Archive)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3. Chương trình Java đơn giản Hello World</vt:lpstr>
      <vt:lpstr>3. Chương trình Java đơn giản Hello World</vt:lpstr>
      <vt:lpstr>3. Chương trình Java đơn giản Hello World</vt:lpstr>
      <vt:lpstr>3. Chương trình Java đơn giản Hello World</vt:lpstr>
      <vt:lpstr>4. Cú pháp Java</vt:lpstr>
      <vt:lpstr>4.1. Code trong Java đều phải nằm trong class.</vt:lpstr>
      <vt:lpstr>4.2. Phương thức / hàm main</vt:lpstr>
      <vt:lpstr>4.3. Lớp chính (main class)</vt:lpstr>
      <vt:lpstr>4.4. Phương thức xuất dữ liệu System.out.println()</vt:lpstr>
      <vt:lpstr>4.4. Phương thức xuất dữ liệu System.out.println()</vt:lpstr>
      <vt:lpstr>4.5. Comment một dòng.</vt:lpstr>
      <vt:lpstr>4.6. Comment trong khoảng chỉ định</vt:lpstr>
      <vt:lpstr>4.7. Kết thúc lệnh bằng ;</vt:lpstr>
      <vt:lpstr>5. Biến (variables) trong Java</vt:lpstr>
      <vt:lpstr>5.1. Khai báo biến</vt:lpstr>
      <vt:lpstr>5.2. Khai báo nhiều biến cùng dòng</vt:lpstr>
      <vt:lpstr>5.3. Quy luật đặt tên biến theo chuẩn Java</vt:lpstr>
      <vt:lpstr>5.4. Gán giá trị cho biến</vt:lpstr>
      <vt:lpstr>5.5. Hằng số (Constants)</vt:lpstr>
      <vt:lpstr>5.6. Phạm vi của biến</vt:lpstr>
      <vt:lpstr>5.6. Phạm vi của biến</vt:lpstr>
      <vt:lpstr>5.7. Sử dụng biến</vt:lpstr>
      <vt:lpstr>6. Các kiểu dữ liệu cơ bản trong Java</vt:lpstr>
      <vt:lpstr>6.1. Các kiểu dữ liệu thuần trong Java</vt:lpstr>
      <vt:lpstr>6.1.1. Số Nguyên</vt:lpstr>
      <vt:lpstr>6.1.1. Số Nguyên</vt:lpstr>
      <vt:lpstr>6.1.1. Số Nguyên</vt:lpstr>
      <vt:lpstr>6.1.1. Số Nguyên</vt:lpstr>
      <vt:lpstr>6.1. Các kiểu dữ liệu thuần trong Java</vt:lpstr>
      <vt:lpstr>6.1.2. Số Thực</vt:lpstr>
      <vt:lpstr>6.1.2. Số Thực</vt:lpstr>
      <vt:lpstr>6.1.2. Số Thực</vt:lpstr>
      <vt:lpstr>6.1.2. Số Thực</vt:lpstr>
      <vt:lpstr>6.1. Các kiểu dữ liệu thuần trong Java</vt:lpstr>
      <vt:lpstr>6.1.3. Ký tự</vt:lpstr>
      <vt:lpstr>6.1.3. Ký tự</vt:lpstr>
      <vt:lpstr>6.1.3. Ký tự</vt:lpstr>
      <vt:lpstr>6.1. Các kiểu dữ liệu thuần trong Java</vt:lpstr>
      <vt:lpstr>6.2. Các kiểu dữ liệu thuần trong Java</vt:lpstr>
      <vt:lpstr>6.2. Các kiểu dữ liệu thuần trong Java</vt:lpstr>
      <vt:lpstr>6.2. Các kiểu dữ liệu thuần trong Java</vt:lpstr>
      <vt:lpstr>6.2. Các kiểu dữ liệu thuần trong 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 Java Cơ Bản</dc:title>
  <dc:creator>Quốc Hải Lê</dc:creator>
  <cp:lastModifiedBy>Quốc Hải Lê</cp:lastModifiedBy>
  <cp:revision>40</cp:revision>
  <dcterms:created xsi:type="dcterms:W3CDTF">2024-07-06T12:34:55Z</dcterms:created>
  <dcterms:modified xsi:type="dcterms:W3CDTF">2024-07-07T06:41:17Z</dcterms:modified>
</cp:coreProperties>
</file>